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8"/>
  </p:notesMasterIdLst>
  <p:sldIdLst>
    <p:sldId id="354" r:id="rId2"/>
    <p:sldId id="257" r:id="rId3"/>
    <p:sldId id="489" r:id="rId4"/>
    <p:sldId id="259" r:id="rId5"/>
    <p:sldId id="258" r:id="rId6"/>
    <p:sldId id="418"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424" r:id="rId26"/>
    <p:sldId id="425" r:id="rId27"/>
    <p:sldId id="426" r:id="rId28"/>
    <p:sldId id="335" r:id="rId29"/>
    <p:sldId id="331" r:id="rId30"/>
    <p:sldId id="332" r:id="rId31"/>
    <p:sldId id="333" r:id="rId32"/>
    <p:sldId id="334" r:id="rId33"/>
    <p:sldId id="455" r:id="rId34"/>
    <p:sldId id="480" r:id="rId35"/>
    <p:sldId id="457" r:id="rId36"/>
    <p:sldId id="458" r:id="rId37"/>
    <p:sldId id="460" r:id="rId38"/>
    <p:sldId id="461" r:id="rId39"/>
    <p:sldId id="462" r:id="rId40"/>
    <p:sldId id="459" r:id="rId41"/>
    <p:sldId id="345" r:id="rId42"/>
    <p:sldId id="283" r:id="rId43"/>
    <p:sldId id="362" r:id="rId44"/>
    <p:sldId id="356" r:id="rId45"/>
    <p:sldId id="357"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438" r:id="rId86"/>
    <p:sldId id="469" r:id="rId87"/>
    <p:sldId id="472" r:id="rId88"/>
    <p:sldId id="470" r:id="rId89"/>
    <p:sldId id="471" r:id="rId90"/>
    <p:sldId id="336" r:id="rId91"/>
    <p:sldId id="366" r:id="rId92"/>
    <p:sldId id="403" r:id="rId93"/>
    <p:sldId id="365" r:id="rId94"/>
    <p:sldId id="367" r:id="rId95"/>
    <p:sldId id="393" r:id="rId96"/>
    <p:sldId id="369" r:id="rId97"/>
    <p:sldId id="479" r:id="rId98"/>
    <p:sldId id="404" r:id="rId99"/>
    <p:sldId id="436" r:id="rId100"/>
    <p:sldId id="437" r:id="rId101"/>
    <p:sldId id="440" r:id="rId102"/>
    <p:sldId id="394" r:id="rId103"/>
    <p:sldId id="405" r:id="rId104"/>
    <p:sldId id="430" r:id="rId105"/>
    <p:sldId id="441" r:id="rId106"/>
    <p:sldId id="443" r:id="rId107"/>
    <p:sldId id="444" r:id="rId108"/>
    <p:sldId id="445" r:id="rId109"/>
    <p:sldId id="447" r:id="rId110"/>
    <p:sldId id="446" r:id="rId111"/>
    <p:sldId id="449" r:id="rId112"/>
    <p:sldId id="451" r:id="rId113"/>
    <p:sldId id="452" r:id="rId114"/>
    <p:sldId id="477" r:id="rId115"/>
    <p:sldId id="481" r:id="rId116"/>
    <p:sldId id="482" r:id="rId117"/>
    <p:sldId id="483" r:id="rId118"/>
    <p:sldId id="484" r:id="rId119"/>
    <p:sldId id="485" r:id="rId120"/>
    <p:sldId id="486" r:id="rId121"/>
    <p:sldId id="487" r:id="rId122"/>
    <p:sldId id="488" r:id="rId123"/>
    <p:sldId id="448" r:id="rId124"/>
    <p:sldId id="392" r:id="rId125"/>
    <p:sldId id="395" r:id="rId126"/>
    <p:sldId id="413" r:id="rId127"/>
    <p:sldId id="414" r:id="rId128"/>
    <p:sldId id="396" r:id="rId129"/>
    <p:sldId id="397" r:id="rId130"/>
    <p:sldId id="406" r:id="rId131"/>
    <p:sldId id="431" r:id="rId132"/>
    <p:sldId id="432" r:id="rId133"/>
    <p:sldId id="339" r:id="rId134"/>
    <p:sldId id="399" r:id="rId135"/>
    <p:sldId id="398" r:id="rId136"/>
    <p:sldId id="400" r:id="rId137"/>
    <p:sldId id="407" r:id="rId138"/>
    <p:sldId id="408" r:id="rId139"/>
    <p:sldId id="478" r:id="rId140"/>
    <p:sldId id="433" r:id="rId141"/>
    <p:sldId id="453" r:id="rId142"/>
    <p:sldId id="434" r:id="rId143"/>
    <p:sldId id="435" r:id="rId144"/>
    <p:sldId id="463" r:id="rId145"/>
    <p:sldId id="464" r:id="rId146"/>
    <p:sldId id="465" r:id="rId147"/>
    <p:sldId id="466" r:id="rId148"/>
    <p:sldId id="467" r:id="rId149"/>
    <p:sldId id="468" r:id="rId150"/>
    <p:sldId id="296" r:id="rId151"/>
    <p:sldId id="297" r:id="rId152"/>
    <p:sldId id="298" r:id="rId153"/>
    <p:sldId id="311" r:id="rId154"/>
    <p:sldId id="299" r:id="rId155"/>
    <p:sldId id="300" r:id="rId156"/>
    <p:sldId id="301" r:id="rId157"/>
    <p:sldId id="302" r:id="rId158"/>
    <p:sldId id="303" r:id="rId159"/>
    <p:sldId id="304" r:id="rId160"/>
    <p:sldId id="379" r:id="rId161"/>
    <p:sldId id="380" r:id="rId162"/>
    <p:sldId id="381" r:id="rId163"/>
    <p:sldId id="382" r:id="rId164"/>
    <p:sldId id="373" r:id="rId165"/>
    <p:sldId id="374" r:id="rId166"/>
    <p:sldId id="375" r:id="rId167"/>
    <p:sldId id="376" r:id="rId168"/>
    <p:sldId id="377" r:id="rId169"/>
    <p:sldId id="378" r:id="rId170"/>
    <p:sldId id="388" r:id="rId171"/>
    <p:sldId id="391" r:id="rId172"/>
    <p:sldId id="419" r:id="rId173"/>
    <p:sldId id="420" r:id="rId174"/>
    <p:sldId id="390" r:id="rId175"/>
    <p:sldId id="389" r:id="rId176"/>
    <p:sldId id="372" r:id="rId1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664"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presProps" Target="presProps.xml"/><Relationship Id="rId181" Type="http://schemas.openxmlformats.org/officeDocument/2006/relationships/viewProps" Target="viewProps.xml"/><Relationship Id="rId182"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notesMaster" Target="notesMasters/notesMaster1.xml"/><Relationship Id="rId179" Type="http://schemas.openxmlformats.org/officeDocument/2006/relationships/printerSettings" Target="printerSettings/printerSettings1.bin"/><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31690760"/>
        <c:axId val="2131344808"/>
        <c:axId val="0"/>
      </c:bar3DChart>
      <c:catAx>
        <c:axId val="2131690760"/>
        <c:scaling>
          <c:orientation val="minMax"/>
        </c:scaling>
        <c:delete val="1"/>
        <c:axPos val="b"/>
        <c:majorTickMark val="out"/>
        <c:minorTickMark val="none"/>
        <c:tickLblPos val="nextTo"/>
        <c:crossAx val="2131344808"/>
        <c:crosses val="autoZero"/>
        <c:auto val="1"/>
        <c:lblAlgn val="ctr"/>
        <c:lblOffset val="100"/>
        <c:noMultiLvlLbl val="0"/>
      </c:catAx>
      <c:valAx>
        <c:axId val="2131344808"/>
        <c:scaling>
          <c:orientation val="minMax"/>
        </c:scaling>
        <c:delete val="0"/>
        <c:axPos val="l"/>
        <c:majorGridlines/>
        <c:numFmt formatCode="0" sourceLinked="1"/>
        <c:majorTickMark val="out"/>
        <c:minorTickMark val="none"/>
        <c:tickLblPos val="nextTo"/>
        <c:crossAx val="2131690760"/>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29/11/2011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127</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55.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70.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7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Find all the stories in which the </a:t>
            </a:r>
            <a:r>
              <a:rPr lang="en-US" dirty="0" err="1" smtClean="0"/>
              <a:t>Dalek</a:t>
            </a:r>
            <a:r>
              <a:rPr lang="en-US" dirty="0" smtClean="0"/>
              <a:t> props were used</a:t>
            </a:r>
          </a:p>
          <a:p>
            <a:r>
              <a:rPr lang="en-US" dirty="0" smtClean="0"/>
              <a:t>Find episodes where Rose Tyler and David Tennant’s Doctor battled the </a:t>
            </a:r>
            <a:r>
              <a:rPr lang="en-US" dirty="0" err="1" smtClean="0"/>
              <a:t>Daleks</a:t>
            </a:r>
            <a:endParaRPr lang="en-US" dirty="0" smtClean="0"/>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432073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299138587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28471217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92620718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37125964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16513870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8779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47640918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a:t>http://</a:t>
            </a:r>
            <a:r>
              <a:rPr lang="en-US" dirty="0" err="1"/>
              <a:t>jimwebber.org</a:t>
            </a:r>
            <a:endParaRPr lang="en-US" dirty="0"/>
          </a:p>
          <a:p>
            <a:r>
              <a:rPr lang="en-US" dirty="0"/>
              <a:t>@</a:t>
            </a:r>
            <a:r>
              <a:rPr lang="en-US" dirty="0" err="1"/>
              <a:t>jimwebber</a:t>
            </a:r>
            <a:endParaRPr lang="en-US" dirty="0"/>
          </a:p>
          <a:p>
            <a:endParaRPr lang="en-GB" dirty="0"/>
          </a:p>
        </p:txBody>
      </p:sp>
    </p:spTree>
    <p:extLst>
      <p:ext uri="{BB962C8B-B14F-4D97-AF65-F5344CB8AC3E}">
        <p14:creationId xmlns:p14="http://schemas.microsoft.com/office/powerpoint/2010/main" val="273340719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a:t>
            </a:r>
            <a:r>
              <a:rPr lang="en-US" dirty="0" smtClean="0"/>
              <a:t>:15-</a:t>
            </a:r>
            <a:r>
              <a:rPr lang="en-US" dirty="0" smtClean="0"/>
              <a:t>10</a:t>
            </a:r>
            <a:r>
              <a:rPr lang="en-US" dirty="0" smtClean="0"/>
              <a:t>:30 </a:t>
            </a:r>
            <a:r>
              <a:rPr lang="en-US" dirty="0" smtClean="0"/>
              <a:t>Coffee break</a:t>
            </a:r>
          </a:p>
          <a:p>
            <a:r>
              <a:rPr lang="en-US" dirty="0" smtClean="0"/>
              <a:t>12</a:t>
            </a:r>
            <a:r>
              <a:rPr lang="en-US" dirty="0" smtClean="0"/>
              <a:t>:30-13:30 </a:t>
            </a:r>
            <a:r>
              <a:rPr lang="en-US" dirty="0" smtClean="0"/>
              <a:t>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33975</TotalTime>
  <Words>8326</Words>
  <Application>Microsoft Macintosh PowerPoint</Application>
  <PresentationFormat>On-screen Show (4:3)</PresentationFormat>
  <Paragraphs>1361</Paragraphs>
  <Slides>176</Slides>
  <Notes>52</Notes>
  <HiddenSlides>1</HiddenSlides>
  <MMClips>1</MMClips>
  <ScaleCrop>false</ScaleCrop>
  <HeadingPairs>
    <vt:vector size="4" baseType="variant">
      <vt:variant>
        <vt:lpstr>Theme</vt:lpstr>
      </vt:variant>
      <vt:variant>
        <vt:i4>1</vt:i4>
      </vt:variant>
      <vt:variant>
        <vt:lpstr>Slide Titles</vt:lpstr>
      </vt:variant>
      <vt:variant>
        <vt:i4>176</vt:i4>
      </vt:variant>
    </vt:vector>
  </HeadingPairs>
  <TitlesOfParts>
    <vt:vector size="177"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500</cp:revision>
  <cp:lastPrinted>2011-11-14T22:56:56Z</cp:lastPrinted>
  <dcterms:created xsi:type="dcterms:W3CDTF">2011-03-08T13:24:17Z</dcterms:created>
  <dcterms:modified xsi:type="dcterms:W3CDTF">2011-11-29T10:40:33Z</dcterms:modified>
</cp:coreProperties>
</file>